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Libre Baskerville" panose="02000000000000000000" pitchFamily="2" charset="0"/>
      <p:regular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1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HANDSIGHT: Real-Time Gesture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gesture recognition using only a webcam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Problems Solved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305669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Lighting Inconsistency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in varied illumination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77594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Ambiguous Gestures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Distinguishes similar hand positions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Background Noise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overfitting to environments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76475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CPU-Only Inference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specialized hardware needed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6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From code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2741"/>
            <a:ext cx="2936081" cy="27411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06" y="2882741"/>
            <a:ext cx="2822734" cy="28029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07706" y="5940862"/>
            <a:ext cx="31324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144" y="2882741"/>
            <a:ext cx="2129076" cy="303430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242" y="2882741"/>
            <a:ext cx="2967990" cy="29460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891242" y="6083975"/>
            <a:ext cx="29679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543401"/>
            <a:ext cx="4940498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Confusion matrix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4" y="1679615"/>
            <a:ext cx="4597718" cy="423267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37" y="1679615"/>
            <a:ext cx="7114342" cy="42611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78937" y="6163032"/>
            <a:ext cx="816733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5778937" y="6657023"/>
            <a:ext cx="816733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91634" y="7373303"/>
            <a:ext cx="1324713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7858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GRAPH(Accuracy and FPS)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01F19-D4D2-0048-8128-E6A04F5A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29" y="2169914"/>
            <a:ext cx="7287642" cy="52204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What's Next?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to mobile, voice+gesture fusion, robot control, and custom training UI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833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HANDSIGHT?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5637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Cluttered backgrounds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systems fail with real-world visual noise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35637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Poor lighting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Struggles with inconsistent illumination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088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Noisy inputs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MediaPipe hand landmarks overcome these challenges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9639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Vision Behind HANDSIGHT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requires a standard webcam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gesture recognition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Modest hardware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on standard computers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869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198274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Webcam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input capture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165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 landmark detection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Keypoints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3D coordinate extraction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584037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Classifier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 + CNN prediction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170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FFNN + Keypoints Fusion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</a:rPr>
              <a:t>FFNN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gesture landmarks and ID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</a:t>
            </a:r>
            <a:r>
              <a:rPr lang="en-US" sz="175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gesture id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RandomForest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Analyzes 3D keypoints from CSV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Spatial relationship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Soft Fusion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both outputs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Boosts accuracy and robustness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Labeled gesture images and keypoint CSVs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 on images, RF on 21×3 landmarks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3248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Accuracy/loss over epochs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7008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True Working in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05FFE-BB7F-D984-6CA3-8E067A95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9914"/>
            <a:ext cx="11296650" cy="52713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9119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Augmentation Techniques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HSV Jitter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Color variance training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Gaussian Noise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Improves noise resistance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Occlusion Masks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partial visibility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996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Inference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Webcam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input stream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 landmark detection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Classifier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Gesture prediction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FPS overlay + gesture label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249</Words>
  <Application>Microsoft Office PowerPoint</Application>
  <PresentationFormat>Custom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Open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rana</cp:lastModifiedBy>
  <cp:revision>3</cp:revision>
  <dcterms:created xsi:type="dcterms:W3CDTF">2025-04-15T02:34:38Z</dcterms:created>
  <dcterms:modified xsi:type="dcterms:W3CDTF">2025-04-15T04:44:32Z</dcterms:modified>
</cp:coreProperties>
</file>